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56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DB17-5538-4E71-A693-EBE6CCE665E0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6CBF-A5C5-49E1-AA39-04A923DA6F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7BD5A-461B-496C-B7A1-6BE27B36BA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D106E-9D19-4253-AD18-FE4D5CDF1AFA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D1CB-D245-473D-99FE-565BDD13F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71472" y="0"/>
            <a:ext cx="8001056" cy="6858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714356"/>
            <a:ext cx="5643602" cy="514353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86050" y="1714488"/>
            <a:ext cx="3571900" cy="3357586"/>
          </a:xfrm>
          <a:prstGeom prst="ellipse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00496" y="2571744"/>
            <a:ext cx="1285884" cy="1428760"/>
          </a:xfrm>
          <a:prstGeom prst="ellipse">
            <a:avLst/>
          </a:prstGeom>
          <a:gradFill>
            <a:gsLst>
              <a:gs pos="0">
                <a:srgbClr val="3399FF">
                  <a:alpha val="74000"/>
                </a:srgbClr>
              </a:gs>
              <a:gs pos="29000">
                <a:srgbClr val="00CCCC">
                  <a:alpha val="93000"/>
                </a:srgbClr>
              </a:gs>
              <a:gs pos="43000">
                <a:srgbClr val="9999FF">
                  <a:alpha val="68000"/>
                </a:srgbClr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 мәнгі нұр қызметшісі</a:t>
            </a:r>
            <a:endParaRPr lang="ru-RU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43372" y="357166"/>
            <a:ext cx="857256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Адамгершілік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5008" y="928670"/>
            <a:ext cx="785818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Салау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тты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72264" y="1785926"/>
            <a:ext cx="857256" cy="785818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Эстетикалық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43042" y="4143380"/>
            <a:ext cx="857256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Құқықтық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000364" y="5286388"/>
            <a:ext cx="857256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Эканомикалық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14942" y="5214950"/>
            <a:ext cx="785818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Саяси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72264" y="4071942"/>
            <a:ext cx="785818" cy="7143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Жанұялық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85918" y="1357298"/>
            <a:ext cx="928694" cy="8572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Ұлтжандылық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357290" y="2928934"/>
            <a:ext cx="785818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Діни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28926" y="500042"/>
            <a:ext cx="857256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Рухани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857884" y="3214686"/>
            <a:ext cx="785818" cy="71438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конференция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786314" y="1500174"/>
            <a:ext cx="714380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кеш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786050" y="2071678"/>
            <a:ext cx="785818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Сынып сағаттары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571736" y="3357562"/>
            <a:ext cx="785818" cy="714380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әнгімелесу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071802" y="4357694"/>
            <a:ext cx="714380" cy="642942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зерттеу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572132" y="2000240"/>
            <a:ext cx="785818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дебат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785918" y="214290"/>
            <a:ext cx="1143008" cy="8572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Ел тарихын құрметтейтін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00034" y="1214422"/>
            <a:ext cx="1071570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Ақпаратты технологиямен</a:t>
            </a:r>
            <a:r>
              <a:rPr lang="en-US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ұмыс істей алтын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858148" y="2357430"/>
            <a:ext cx="1071570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Еңбекқор өркениетті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286512" y="5500702"/>
            <a:ext cx="1000132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Сезімтал өнерлі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00430" y="6143620"/>
            <a:ext cx="928694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Білімді көпшіл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214414" y="5143512"/>
            <a:ext cx="1143008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Жаңашыл әдіскер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214282" y="3786190"/>
            <a:ext cx="1143008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Бетке ұстар мақтан тұтар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429388" y="214290"/>
            <a:ext cx="1071570" cy="114300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Әдепті мейірімді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643834" y="4429132"/>
            <a:ext cx="1214446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Құқықтық көзкарасы ашық</a:t>
            </a:r>
            <a:endPara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7"/>
            <a:chExt cx="5783" cy="4342"/>
          </a:xfrm>
        </p:grpSpPr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48" name="Picture 10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11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12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7" name="Picture 13" descr="пгшлпгш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4" name="Picture 2" descr="C:\Documents and Settings\Admin\Рабочий стол\9 vfvsh\star (6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214554"/>
            <a:ext cx="809624" cy="809624"/>
          </a:xfrm>
          <a:prstGeom prst="rect">
            <a:avLst/>
          </a:prstGeom>
          <a:noFill/>
        </p:spPr>
      </p:pic>
      <p:pic>
        <p:nvPicPr>
          <p:cNvPr id="59" name="Picture 2" descr="C:\Documents and Settings\Admin\Рабочий стол\9 vfvsh\star (6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71480"/>
            <a:ext cx="809624" cy="80962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9 vfvsh\star (23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000372"/>
            <a:ext cx="408217" cy="357190"/>
          </a:xfrm>
          <a:prstGeom prst="rect">
            <a:avLst/>
          </a:prstGeom>
          <a:noFill/>
        </p:spPr>
      </p:pic>
      <p:pic>
        <p:nvPicPr>
          <p:cNvPr id="67" name="Picture 4" descr="C:\Documents and Settings\Admin\Рабочий стол\9 vfvsh\star (23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5857892"/>
            <a:ext cx="408217" cy="357190"/>
          </a:xfrm>
          <a:prstGeom prst="rect">
            <a:avLst/>
          </a:prstGeom>
          <a:noFill/>
        </p:spPr>
      </p:pic>
      <p:pic>
        <p:nvPicPr>
          <p:cNvPr id="68" name="Picture 4" descr="C:\Documents and Settings\Admin\Рабочий стол\9 vfvsh\star (23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28604"/>
            <a:ext cx="408217" cy="357190"/>
          </a:xfrm>
          <a:prstGeom prst="rect">
            <a:avLst/>
          </a:prstGeom>
          <a:noFill/>
        </p:spPr>
      </p:pic>
      <p:pic>
        <p:nvPicPr>
          <p:cNvPr id="69" name="Picture 4" descr="C:\Documents and Settings\Admin\Рабочий стол\9 vfvsh\star (23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714752"/>
            <a:ext cx="408217" cy="357190"/>
          </a:xfrm>
          <a:prstGeom prst="rect">
            <a:avLst/>
          </a:prstGeom>
          <a:noFill/>
        </p:spPr>
      </p:pic>
      <p:pic>
        <p:nvPicPr>
          <p:cNvPr id="72" name="Picture 4" descr="C:\Documents and Settings\Admin\Рабочий стол\9 vfvsh\star (23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8214" y="4143380"/>
            <a:ext cx="408217" cy="357190"/>
          </a:xfrm>
          <a:prstGeom prst="rect">
            <a:avLst/>
          </a:prstGeom>
          <a:noFill/>
        </p:spPr>
      </p:pic>
      <p:pic>
        <p:nvPicPr>
          <p:cNvPr id="76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85728"/>
            <a:ext cx="357190" cy="372283"/>
          </a:xfrm>
          <a:prstGeom prst="rect">
            <a:avLst/>
          </a:prstGeom>
          <a:noFill/>
        </p:spPr>
      </p:pic>
      <p:pic>
        <p:nvPicPr>
          <p:cNvPr id="77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58214" y="6000768"/>
            <a:ext cx="357190" cy="372283"/>
          </a:xfrm>
          <a:prstGeom prst="rect">
            <a:avLst/>
          </a:prstGeom>
          <a:noFill/>
        </p:spPr>
      </p:pic>
      <p:pic>
        <p:nvPicPr>
          <p:cNvPr id="78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3786190"/>
            <a:ext cx="357190" cy="372283"/>
          </a:xfrm>
          <a:prstGeom prst="rect">
            <a:avLst/>
          </a:prstGeom>
          <a:noFill/>
        </p:spPr>
      </p:pic>
      <p:pic>
        <p:nvPicPr>
          <p:cNvPr id="79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286256"/>
            <a:ext cx="357190" cy="372283"/>
          </a:xfrm>
          <a:prstGeom prst="rect">
            <a:avLst/>
          </a:prstGeom>
          <a:noFill/>
        </p:spPr>
      </p:pic>
      <p:pic>
        <p:nvPicPr>
          <p:cNvPr id="81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1214422"/>
            <a:ext cx="357190" cy="372283"/>
          </a:xfrm>
          <a:prstGeom prst="rect">
            <a:avLst/>
          </a:prstGeom>
          <a:noFill/>
        </p:spPr>
      </p:pic>
      <p:pic>
        <p:nvPicPr>
          <p:cNvPr id="82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143248"/>
            <a:ext cx="357190" cy="372283"/>
          </a:xfrm>
          <a:prstGeom prst="rect">
            <a:avLst/>
          </a:prstGeom>
          <a:noFill/>
        </p:spPr>
      </p:pic>
      <p:pic>
        <p:nvPicPr>
          <p:cNvPr id="83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857496"/>
            <a:ext cx="357190" cy="372283"/>
          </a:xfrm>
          <a:prstGeom prst="rect">
            <a:avLst/>
          </a:prstGeom>
          <a:noFill/>
        </p:spPr>
      </p:pic>
      <p:pic>
        <p:nvPicPr>
          <p:cNvPr id="84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571480"/>
            <a:ext cx="357190" cy="372283"/>
          </a:xfrm>
          <a:prstGeom prst="rect">
            <a:avLst/>
          </a:prstGeom>
          <a:noFill/>
        </p:spPr>
      </p:pic>
      <p:pic>
        <p:nvPicPr>
          <p:cNvPr id="85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714620"/>
            <a:ext cx="357190" cy="372283"/>
          </a:xfrm>
          <a:prstGeom prst="rect">
            <a:avLst/>
          </a:prstGeom>
          <a:noFill/>
        </p:spPr>
      </p:pic>
      <p:pic>
        <p:nvPicPr>
          <p:cNvPr id="86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1000108"/>
            <a:ext cx="357190" cy="372283"/>
          </a:xfrm>
          <a:prstGeom prst="rect">
            <a:avLst/>
          </a:prstGeom>
          <a:noFill/>
        </p:spPr>
      </p:pic>
      <p:pic>
        <p:nvPicPr>
          <p:cNvPr id="87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28604"/>
            <a:ext cx="357190" cy="372283"/>
          </a:xfrm>
          <a:prstGeom prst="rect">
            <a:avLst/>
          </a:prstGeom>
          <a:noFill/>
        </p:spPr>
      </p:pic>
      <p:pic>
        <p:nvPicPr>
          <p:cNvPr id="88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76" y="1285860"/>
            <a:ext cx="357190" cy="372283"/>
          </a:xfrm>
          <a:prstGeom prst="rect">
            <a:avLst/>
          </a:prstGeom>
          <a:noFill/>
        </p:spPr>
      </p:pic>
      <p:pic>
        <p:nvPicPr>
          <p:cNvPr id="89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62" y="5857892"/>
            <a:ext cx="357190" cy="372283"/>
          </a:xfrm>
          <a:prstGeom prst="rect">
            <a:avLst/>
          </a:prstGeom>
          <a:noFill/>
        </p:spPr>
      </p:pic>
      <p:pic>
        <p:nvPicPr>
          <p:cNvPr id="90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86" y="6143644"/>
            <a:ext cx="357190" cy="372283"/>
          </a:xfrm>
          <a:prstGeom prst="rect">
            <a:avLst/>
          </a:prstGeom>
          <a:noFill/>
        </p:spPr>
      </p:pic>
      <p:pic>
        <p:nvPicPr>
          <p:cNvPr id="91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572140"/>
            <a:ext cx="357190" cy="372283"/>
          </a:xfrm>
          <a:prstGeom prst="rect">
            <a:avLst/>
          </a:prstGeom>
          <a:noFill/>
        </p:spPr>
      </p:pic>
      <p:pic>
        <p:nvPicPr>
          <p:cNvPr id="92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6000768"/>
            <a:ext cx="357190" cy="372283"/>
          </a:xfrm>
          <a:prstGeom prst="rect">
            <a:avLst/>
          </a:prstGeom>
          <a:noFill/>
        </p:spPr>
      </p:pic>
      <p:pic>
        <p:nvPicPr>
          <p:cNvPr id="93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643578"/>
            <a:ext cx="357190" cy="372283"/>
          </a:xfrm>
          <a:prstGeom prst="rect">
            <a:avLst/>
          </a:prstGeom>
          <a:noFill/>
        </p:spPr>
      </p:pic>
      <p:pic>
        <p:nvPicPr>
          <p:cNvPr id="94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357826"/>
            <a:ext cx="357190" cy="372283"/>
          </a:xfrm>
          <a:prstGeom prst="rect">
            <a:avLst/>
          </a:prstGeom>
          <a:noFill/>
        </p:spPr>
      </p:pic>
      <p:pic>
        <p:nvPicPr>
          <p:cNvPr id="95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9690" y="4438656"/>
            <a:ext cx="357190" cy="372283"/>
          </a:xfrm>
          <a:prstGeom prst="rect">
            <a:avLst/>
          </a:prstGeom>
          <a:noFill/>
        </p:spPr>
      </p:pic>
      <p:pic>
        <p:nvPicPr>
          <p:cNvPr id="96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1090" y="1214422"/>
            <a:ext cx="357190" cy="372283"/>
          </a:xfrm>
          <a:prstGeom prst="rect">
            <a:avLst/>
          </a:prstGeom>
          <a:noFill/>
        </p:spPr>
      </p:pic>
      <p:pic>
        <p:nvPicPr>
          <p:cNvPr id="97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28" y="642918"/>
            <a:ext cx="357190" cy="372283"/>
          </a:xfrm>
          <a:prstGeom prst="rect">
            <a:avLst/>
          </a:prstGeom>
          <a:noFill/>
        </p:spPr>
      </p:pic>
      <p:pic>
        <p:nvPicPr>
          <p:cNvPr id="98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9652" y="857232"/>
            <a:ext cx="357190" cy="372283"/>
          </a:xfrm>
          <a:prstGeom prst="rect">
            <a:avLst/>
          </a:prstGeom>
          <a:noFill/>
        </p:spPr>
      </p:pic>
      <p:pic>
        <p:nvPicPr>
          <p:cNvPr id="99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1357298"/>
            <a:ext cx="357190" cy="372283"/>
          </a:xfrm>
          <a:prstGeom prst="rect">
            <a:avLst/>
          </a:prstGeom>
          <a:noFill/>
        </p:spPr>
      </p:pic>
      <p:pic>
        <p:nvPicPr>
          <p:cNvPr id="100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85728"/>
            <a:ext cx="357190" cy="372283"/>
          </a:xfrm>
          <a:prstGeom prst="rect">
            <a:avLst/>
          </a:prstGeom>
          <a:noFill/>
        </p:spPr>
      </p:pic>
      <p:pic>
        <p:nvPicPr>
          <p:cNvPr id="101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57166"/>
            <a:ext cx="357190" cy="372283"/>
          </a:xfrm>
          <a:prstGeom prst="rect">
            <a:avLst/>
          </a:prstGeom>
          <a:noFill/>
        </p:spPr>
      </p:pic>
      <p:pic>
        <p:nvPicPr>
          <p:cNvPr id="102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571480"/>
            <a:ext cx="357190" cy="372283"/>
          </a:xfrm>
          <a:prstGeom prst="rect">
            <a:avLst/>
          </a:prstGeom>
          <a:noFill/>
        </p:spPr>
      </p:pic>
      <p:pic>
        <p:nvPicPr>
          <p:cNvPr id="103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714356"/>
            <a:ext cx="357190" cy="372283"/>
          </a:xfrm>
          <a:prstGeom prst="rect">
            <a:avLst/>
          </a:prstGeom>
          <a:noFill/>
        </p:spPr>
      </p:pic>
      <p:pic>
        <p:nvPicPr>
          <p:cNvPr id="104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857496"/>
            <a:ext cx="357190" cy="372283"/>
          </a:xfrm>
          <a:prstGeom prst="rect">
            <a:avLst/>
          </a:prstGeom>
          <a:noFill/>
        </p:spPr>
      </p:pic>
      <p:pic>
        <p:nvPicPr>
          <p:cNvPr id="105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214686"/>
            <a:ext cx="357190" cy="372283"/>
          </a:xfrm>
          <a:prstGeom prst="rect">
            <a:avLst/>
          </a:prstGeom>
          <a:noFill/>
        </p:spPr>
      </p:pic>
      <p:pic>
        <p:nvPicPr>
          <p:cNvPr id="106" name="Picture 3" descr="C:\Documents and Settings\Admin\Рабочий стол\9 vfvsh\star (40)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3500438"/>
            <a:ext cx="357190" cy="372283"/>
          </a:xfrm>
          <a:prstGeom prst="rect">
            <a:avLst/>
          </a:prstGeom>
          <a:noFill/>
        </p:spPr>
      </p:pic>
      <p:sp>
        <p:nvSpPr>
          <p:cNvPr id="107" name="Овал 106"/>
          <p:cNvSpPr/>
          <p:nvPr/>
        </p:nvSpPr>
        <p:spPr>
          <a:xfrm>
            <a:off x="4071934" y="4572008"/>
            <a:ext cx="785818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кездесу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3714744" y="1357298"/>
            <a:ext cx="785818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ойын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5286380" y="4214818"/>
            <a:ext cx="785818" cy="78581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байкаулар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0" name="Рисунок 17" descr="знайка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214950"/>
            <a:ext cx="785818" cy="142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9 vfvsh\i0644rp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3000372"/>
            <a:ext cx="785818" cy="738187"/>
          </a:xfrm>
          <a:prstGeom prst="rect">
            <a:avLst/>
          </a:prstGeom>
          <a:noFill/>
        </p:spPr>
      </p:pic>
      <p:pic>
        <p:nvPicPr>
          <p:cNvPr id="110" name="Picture 3" descr="C:\Documents and Settings\Admin\Рабочий стол\9 vfvsh\i0644rp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1214422"/>
            <a:ext cx="1643074" cy="1000132"/>
          </a:xfrm>
          <a:prstGeom prst="rect">
            <a:avLst/>
          </a:prstGeom>
          <a:noFill/>
        </p:spPr>
      </p:pic>
      <p:pic>
        <p:nvPicPr>
          <p:cNvPr id="111" name="Picture 3" descr="C:\Documents and Settings\Admin\Рабочий стол\9 vfvsh\i0644rp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714620"/>
            <a:ext cx="714380" cy="666749"/>
          </a:xfrm>
          <a:prstGeom prst="rect">
            <a:avLst/>
          </a:prstGeom>
          <a:noFill/>
        </p:spPr>
      </p:pic>
      <p:pic>
        <p:nvPicPr>
          <p:cNvPr id="112" name="Picture 3" descr="C:\Documents and Settings\Admin\Рабочий стол\9 vfvsh\i0644rp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2143116"/>
            <a:ext cx="785818" cy="73818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9 vfvsh\s1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8" y="0"/>
            <a:ext cx="738210" cy="738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86124"/>
            <a:ext cx="392909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000" b="1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Төле би атындағы орта мекте</a:t>
            </a:r>
            <a:r>
              <a:rPr lang="kk-KZ" sz="2000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kk-KZ" sz="2000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мемлекеттік мекемесінің информатика пәні мұғалімі Уразимбетов Алибек </a:t>
            </a:r>
            <a:r>
              <a:rPr lang="kk-KZ" sz="2000" dirty="0" smtClean="0">
                <a:solidFill>
                  <a:schemeClr val="tx1"/>
                </a:solidFill>
                <a:effectLst>
                  <a:glow rad="101600">
                    <a:srgbClr val="CC00FF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Бахтыбайұлы</a:t>
            </a:r>
            <a:endParaRPr lang="ru-RU" sz="2000" b="1" dirty="0">
              <a:solidFill>
                <a:schemeClr val="tx1"/>
              </a:solidFill>
              <a:effectLst>
                <a:glow rad="101600">
                  <a:srgbClr val="CC00FF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827817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53</Words>
  <Application>Microsoft Office PowerPoint</Application>
  <PresentationFormat>Экран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 “Төле би атындағы орта мектеп” мемлекеттік мекемесінің информатика пәні мұғалімі Уразимбетов Алибек Бахтыбайұлы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Алибек Уразимбетов</dc:creator>
  <dc:description>Бұл слайд 2013 жылы аудандық жыл мұғалімі байқауында жақсы нәтижеге ие болды</dc:description>
  <cp:lastModifiedBy>Admin</cp:lastModifiedBy>
  <cp:revision>41</cp:revision>
  <dcterms:created xsi:type="dcterms:W3CDTF">2013-05-13T04:37:47Z</dcterms:created>
  <dcterms:modified xsi:type="dcterms:W3CDTF">2013-05-23T16:36:59Z</dcterms:modified>
</cp:coreProperties>
</file>