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8" r:id="rId18"/>
    <p:sldId id="297" r:id="rId19"/>
    <p:sldId id="294" r:id="rId20"/>
    <p:sldId id="295" r:id="rId21"/>
    <p:sldId id="275" r:id="rId22"/>
    <p:sldId id="277" r:id="rId23"/>
    <p:sldId id="278" r:id="rId24"/>
    <p:sldId id="279" r:id="rId25"/>
    <p:sldId id="280" r:id="rId26"/>
    <p:sldId id="296" r:id="rId27"/>
    <p:sldId id="282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FF00"/>
    <a:srgbClr val="FFFF66"/>
    <a:srgbClr val="FF3300"/>
    <a:srgbClr val="FF99CC"/>
    <a:srgbClr val="00FFFF"/>
    <a:srgbClr val="C0C0C0"/>
    <a:srgbClr val="CC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Master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72BD9-5839-4474-B547-B3DDF5FBED60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http://urazimbetov.jimdo.com/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DB262-0412-4B65-8FA5-B704989DBF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alibek.u@mail.ru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E116B-9138-4A60-946B-BBA70717C6C8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http://urazimbetov.jimdo.com/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2C954-F325-40E9-A4CE-D4A42C601F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2C954-F325-40E9-A4CE-D4A42C601FF3}" type="slidenum">
              <a:rPr lang="ru-RU" smtClean="0"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http://urazimbetov.jimdo.com/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BBA60-A1C9-43E5-9DC7-FBEA477E0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B5D26-8C50-4F17-B40F-62DC205B9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3D173-F3F8-4C27-AA5F-E1D734A74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AE69A-BC3E-4F2B-95D2-88FA88E0F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70234-F134-4B6A-9576-56CADD78B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98FDC-9A8F-47AB-A9F1-6CD9E71BE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01E53-EB7E-429C-A7C9-638C80777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EA67C-7FCD-4067-823B-9F9C4E01C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D3106-791C-4752-AFA2-7C1C8EDBC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B3F9D-32DC-4C67-8BC4-B7E8CE212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E634-548C-41E4-B38A-B474A9997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4A3E973-A44B-4106-AC72-551A7EFAF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30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30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30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30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30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30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30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30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30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30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30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30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30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30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30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ashVert">
          <a:fgClr>
            <a:srgbClr val="FFFFCC"/>
          </a:fgClr>
          <a:bgClr>
            <a:srgbClr val="FFCC6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31"/>
          <p:cNvSpPr>
            <a:spLocks noChangeArrowheads="1" noChangeShapeType="1" noTextEdit="1"/>
          </p:cNvSpPr>
          <p:nvPr/>
        </p:nvSpPr>
        <p:spPr bwMode="auto">
          <a:xfrm rot="-866978">
            <a:off x="611188" y="1412875"/>
            <a:ext cx="8129587" cy="40322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THE  ABC  PARTY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FF00"/>
                </a:solidFill>
              </a:rPr>
              <a:t>http://urazimbetov.jimdo.com/</a:t>
            </a:r>
            <a:endParaRPr lang="ru-RU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laid">
          <a:fgClr>
            <a:srgbClr val="33CCFF"/>
          </a:fgClr>
          <a:bgClr>
            <a:srgbClr val="CCE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55650" y="5589588"/>
            <a:ext cx="32639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Indian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14342" name="Picture 6" descr="j01582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44640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j0244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3213100"/>
            <a:ext cx="28797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j0244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3716338"/>
            <a:ext cx="2951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0" descr="j019932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33375"/>
            <a:ext cx="35274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11"/>
          <p:cNvSpPr txBox="1">
            <a:spLocks noChangeArrowheads="1"/>
          </p:cNvSpPr>
          <p:nvPr/>
        </p:nvSpPr>
        <p:spPr bwMode="auto">
          <a:xfrm>
            <a:off x="1116013" y="4724400"/>
            <a:ext cx="38877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/>
              <a:t>Jam</a:t>
            </a:r>
            <a:endParaRPr lang="ru-RU" sz="9600" b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FF33"/>
            </a:gs>
            <a:gs pos="100000">
              <a:srgbClr val="9AFF35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j0244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4838"/>
            <a:ext cx="3455988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9388" y="4937125"/>
            <a:ext cx="38877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Kn</a:t>
            </a:r>
            <a:r>
              <a:rPr lang="ru-RU" sz="6000">
                <a:latin typeface="Arial Rounded MT Bold" pitchFamily="34" charset="0"/>
              </a:rPr>
              <a:t>ее</a:t>
            </a:r>
          </a:p>
        </p:txBody>
      </p:sp>
      <p:pic>
        <p:nvPicPr>
          <p:cNvPr id="1331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700213"/>
            <a:ext cx="34559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rgbClr val="FF3300"/>
          </a:fgClr>
          <a:bgClr>
            <a:srgbClr val="FFCC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j02443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92150"/>
            <a:ext cx="27003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58888" y="5013325"/>
            <a:ext cx="2736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L</a:t>
            </a:r>
            <a:r>
              <a:rPr lang="en-US" sz="6000">
                <a:latin typeface="Arial Rounded MT Bold" pitchFamily="34" charset="0"/>
              </a:rPr>
              <a:t>emon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14340" name="Picture 9" descr="j043689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565400"/>
            <a:ext cx="27940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j02443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20713"/>
            <a:ext cx="32416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116013" y="4581525"/>
            <a:ext cx="42481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de-DE"/>
          </a:p>
          <a:p>
            <a:pPr eaLnBrk="1" hangingPunct="1"/>
            <a:r>
              <a:rPr lang="de-DE" sz="6000">
                <a:latin typeface="Arial Rounded MT Bold" pitchFamily="34" charset="0"/>
              </a:rPr>
              <a:t>Monkey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205038"/>
            <a:ext cx="29527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j02443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184525"/>
            <a:ext cx="385603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3"/>
          <p:cNvSpPr txBox="1">
            <a:spLocks noChangeArrowheads="1"/>
          </p:cNvSpPr>
          <p:nvPr/>
        </p:nvSpPr>
        <p:spPr bwMode="auto">
          <a:xfrm>
            <a:off x="755650" y="5373688"/>
            <a:ext cx="30956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/>
              <a:t>Nut</a:t>
            </a:r>
            <a:endParaRPr lang="ru-RU" sz="7200" b="1"/>
          </a:p>
        </p:txBody>
      </p:sp>
      <p:pic>
        <p:nvPicPr>
          <p:cNvPr id="16388" name="Picture 15" descr="j0428379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125538"/>
            <a:ext cx="3024187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00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0825" y="5157788"/>
            <a:ext cx="4105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sz="8000">
                <a:latin typeface="Arial Rounded MT Bold" pitchFamily="34" charset="0"/>
              </a:rPr>
              <a:t>Owl</a:t>
            </a:r>
            <a:endParaRPr lang="ru-RU" sz="8000">
              <a:latin typeface="Arial Rounded MT Bold" pitchFamily="34" charset="0"/>
            </a:endParaRPr>
          </a:p>
        </p:txBody>
      </p:sp>
      <p:pic>
        <p:nvPicPr>
          <p:cNvPr id="20488" name="Picture 8" descr="j02443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3357563"/>
            <a:ext cx="29511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179388" y="404813"/>
            <a:ext cx="363537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Oval 10"/>
          <p:cNvSpPr>
            <a:spLocks noChangeArrowheads="1"/>
          </p:cNvSpPr>
          <p:nvPr/>
        </p:nvSpPr>
        <p:spPr bwMode="auto">
          <a:xfrm>
            <a:off x="2843213" y="3068638"/>
            <a:ext cx="1008062" cy="936625"/>
          </a:xfrm>
          <a:prstGeom prst="ellipse">
            <a:avLst/>
          </a:prstGeom>
          <a:solidFill>
            <a:srgbClr val="9933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j03448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20713"/>
            <a:ext cx="26765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547813" y="5013325"/>
            <a:ext cx="25209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sz="8000">
                <a:latin typeface="Arial Rounded MT Bold" pitchFamily="34" charset="0"/>
              </a:rPr>
              <a:t>Pig</a:t>
            </a:r>
            <a:endParaRPr lang="ru-RU" sz="8000">
              <a:latin typeface="Arial Rounded MT Bold" pitchFamily="34" charset="0"/>
            </a:endParaRPr>
          </a:p>
        </p:txBody>
      </p:sp>
      <p:pic>
        <p:nvPicPr>
          <p:cNvPr id="66564" name="Picture 4" descr="j02443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773238"/>
            <a:ext cx="288131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1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 descr="j02443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429000"/>
            <a:ext cx="31686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j02443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76250"/>
            <a:ext cx="29527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971550" y="4652963"/>
            <a:ext cx="40322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/>
              <a:t>Rabbit</a:t>
            </a:r>
            <a:endParaRPr lang="ru-RU" sz="8800" b="1"/>
          </a:p>
        </p:txBody>
      </p:sp>
      <p:pic>
        <p:nvPicPr>
          <p:cNvPr id="20484" name="Picture 7" descr="j041530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916113"/>
            <a:ext cx="4410075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755650" y="4652963"/>
            <a:ext cx="4464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  </a:t>
            </a:r>
            <a:endParaRPr lang="ru-RU" sz="9600">
              <a:latin typeface="Arial Rounded MT Bold" pitchFamily="34" charset="0"/>
            </a:endParaRPr>
          </a:p>
        </p:txBody>
      </p:sp>
      <p:pic>
        <p:nvPicPr>
          <p:cNvPr id="36876" name="Picture 12" descr="j02443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781300"/>
            <a:ext cx="338296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j011259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313" y="750888"/>
            <a:ext cx="330835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827088" y="4221163"/>
            <a:ext cx="4321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/>
              <a:t>Apricot</a:t>
            </a:r>
            <a:endParaRPr lang="ru-RU" sz="8000" b="1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285728"/>
            <a:ext cx="4214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ALPHABET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00767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j02443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2420938"/>
            <a:ext cx="24495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 descr="j019591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341438"/>
            <a:ext cx="30241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1403350" y="5084763"/>
            <a:ext cx="41052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/>
              <a:t>Swan</a:t>
            </a:r>
            <a:endParaRPr lang="ru-RU" sz="9600" b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rgbClr val="5E765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j02443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288131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16013" y="5373688"/>
            <a:ext cx="2128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Tiger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24584" name="Picture 8" descr="j0332364"/>
          <p:cNvPicPr>
            <a:picLocks noChangeAspect="1" noChangeArrowheads="1"/>
          </p:cNvPicPr>
          <p:nvPr/>
        </p:nvPicPr>
        <p:blipFill>
          <a:blip r:embed="rId3" cstate="print"/>
          <a:srcRect l="16458" t="16481" r="20557" b="16296"/>
          <a:stretch>
            <a:fillRect/>
          </a:stretch>
        </p:blipFill>
        <p:spPr bwMode="auto">
          <a:xfrm>
            <a:off x="5076825" y="2708275"/>
            <a:ext cx="360045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95E-6 C 0.03264 0.003 0.06302 0.01711 0.0941 0.02613 C 0.10868 0.03677 0.12518 0.04463 0.13941 0.05573 C 0.14531 0.06059 0.15018 0.06776 0.15556 0.07285 C 0.16806 0.08533 0.18108 0.09782 0.19115 0.11216 C 0.19584 0.11864 0.20035 0.12673 0.20417 0.1339 C 0.20868 0.14199 0.2099 0.15078 0.21563 0.15865 C 0.21615 0.16096 0.21615 0.16327 0.21719 0.16512 C 0.21771 0.16651 0.21997 0.16651 0.22049 0.1679 C 0.22865 0.18686 0.21597 0.16743 0.22535 0.18062 C 0.2283 0.19611 0.22448 0.182 0.23021 0.1931 C 0.23403 0.20051 0.23316 0.20721 0.23993 0.21346 C 0.24219 0.22525 0.2507 0.23358 0.25625 0.24445 C 0.27014 0.27243 0.29809 0.29162 0.3309 0.29162 " pathEditMode="relative" rAng="0" ptsTypes="fffffffffffffA">
                                      <p:cBhvr>
                                        <p:cTn id="16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j02443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76250"/>
            <a:ext cx="28813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rgbClr val="00E0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j02443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76250"/>
            <a:ext cx="26638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10"/>
          <p:cNvSpPr txBox="1">
            <a:spLocks noChangeArrowheads="1"/>
          </p:cNvSpPr>
          <p:nvPr/>
        </p:nvSpPr>
        <p:spPr bwMode="auto">
          <a:xfrm>
            <a:off x="611188" y="4724400"/>
            <a:ext cx="45370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/>
              <a:t>Vulture</a:t>
            </a:r>
            <a:endParaRPr lang="ru-RU" sz="9600" b="1"/>
          </a:p>
        </p:txBody>
      </p:sp>
      <p:pic>
        <p:nvPicPr>
          <p:cNvPr id="24580" name="Picture 12" descr="j033793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349500"/>
            <a:ext cx="27305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rgbClr val="00FF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j02443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30607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331913" y="5229225"/>
            <a:ext cx="2016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Wolf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25604" name="Picture 7" descr="j033625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420938"/>
            <a:ext cx="295275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99CC"/>
            </a:gs>
            <a:gs pos="100000">
              <a:srgbClr val="76475E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j02443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49275"/>
            <a:ext cx="25908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08038" y="5083175"/>
            <a:ext cx="3581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Xylophon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26628" name="Picture 7" descr="j031931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781300"/>
            <a:ext cx="31686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j02443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12875"/>
            <a:ext cx="27368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0113" y="0"/>
            <a:ext cx="5703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j02443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28797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095375" y="4867275"/>
            <a:ext cx="2390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Zebre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341438"/>
            <a:ext cx="359886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5076825" y="1341438"/>
            <a:ext cx="1079500" cy="1655762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j02321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549275"/>
            <a:ext cx="316865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900113" y="4868863"/>
            <a:ext cx="2879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de-DE" sz="6000">
                <a:latin typeface="Arial Rounded MT Bold" pitchFamily="34" charset="0"/>
              </a:rPr>
              <a:t>B</a:t>
            </a:r>
            <a:r>
              <a:rPr lang="en-US" sz="6000">
                <a:latin typeface="Arial Rounded MT Bold" pitchFamily="34" charset="0"/>
              </a:rPr>
              <a:t>ear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7176" name="Picture 8" descr="j02443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852738"/>
            <a:ext cx="3125788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4859338" y="928688"/>
            <a:ext cx="3960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827088" y="4868863"/>
            <a:ext cx="25209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sz="9600">
                <a:latin typeface="Arial Rounded MT Bold" pitchFamily="34" charset="0"/>
              </a:rPr>
              <a:t>Cat</a:t>
            </a:r>
            <a:endParaRPr lang="ru-RU" sz="9600">
              <a:latin typeface="Arial Rounded MT Bold" pitchFamily="34" charset="0"/>
            </a:endParaRPr>
          </a:p>
        </p:txBody>
      </p:sp>
      <p:pic>
        <p:nvPicPr>
          <p:cNvPr id="8206" name="Picture 14" descr="j02443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2997200"/>
            <a:ext cx="3311525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692150"/>
            <a:ext cx="30607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484438" y="4365625"/>
            <a:ext cx="28082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sz="9600">
                <a:latin typeface="Arial Rounded MT Bold" pitchFamily="34" charset="0"/>
              </a:rPr>
              <a:t>Dog</a:t>
            </a:r>
            <a:endParaRPr lang="ru-RU" sz="9600">
              <a:latin typeface="Arial Rounded MT Bold" pitchFamily="34" charset="0"/>
            </a:endParaRPr>
          </a:p>
        </p:txBody>
      </p:sp>
      <p:pic>
        <p:nvPicPr>
          <p:cNvPr id="9229" name="Picture 13" descr="j02443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3500438"/>
            <a:ext cx="3024187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5888"/>
            <a:ext cx="35290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0" y="5934075"/>
            <a:ext cx="6462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Кондик Л.А. учитель иностранного языка</a:t>
            </a:r>
            <a:endParaRPr lang="en-US"/>
          </a:p>
          <a:p>
            <a:r>
              <a:rPr lang="ru-RU"/>
              <a:t>МОУ "Бурлинская основная общеобразовательная школа“</a:t>
            </a:r>
            <a:endParaRPr lang="en-US"/>
          </a:p>
          <a:p>
            <a:r>
              <a:rPr lang="en-US"/>
              <a:t> </a:t>
            </a:r>
            <a:r>
              <a:rPr lang="ru-RU"/>
              <a:t>Алтайского края , Бурлинского района.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CCFFCC"/>
            </a:gs>
            <a:gs pos="100000">
              <a:srgbClr val="FF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84213" y="4652963"/>
            <a:ext cx="60483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sz="9600">
                <a:latin typeface="Arial Rounded MT Bold" pitchFamily="34" charset="0"/>
              </a:rPr>
              <a:t>E</a:t>
            </a:r>
            <a:r>
              <a:rPr lang="en-US" sz="9600">
                <a:latin typeface="Arial Rounded MT Bold" pitchFamily="34" charset="0"/>
              </a:rPr>
              <a:t>lephant</a:t>
            </a:r>
            <a:endParaRPr lang="ru-RU" sz="9600">
              <a:latin typeface="Arial Rounded MT Bold" pitchFamily="34" charset="0"/>
            </a:endParaRPr>
          </a:p>
        </p:txBody>
      </p:sp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356393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j0244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773238"/>
            <a:ext cx="28797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j02443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349500"/>
            <a:ext cx="343852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11188" y="4868863"/>
            <a:ext cx="30241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sz="8000">
                <a:latin typeface="Arial Rounded MT Bold" pitchFamily="34" charset="0"/>
              </a:rPr>
              <a:t>Fox</a:t>
            </a:r>
            <a:endParaRPr lang="ru-RU" sz="8000">
              <a:latin typeface="Arial Rounded MT Bold" pitchFamily="34" charset="0"/>
            </a:endParaRPr>
          </a:p>
        </p:txBody>
      </p:sp>
      <p:pic>
        <p:nvPicPr>
          <p:cNvPr id="8196" name="Picture 7" descr="сказки09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76250"/>
            <a:ext cx="3608388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3399FF"/>
          </a:fgClr>
          <a:bgClr>
            <a:srgbClr val="66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j02443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49275"/>
            <a:ext cx="2952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95375" y="4652963"/>
            <a:ext cx="31162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Goose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12294" name="Picture 6" descr="j03448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950" y="2420938"/>
            <a:ext cx="37084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j02443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420938"/>
            <a:ext cx="2879725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55650" y="4797425"/>
            <a:ext cx="30241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sz="6000">
                <a:latin typeface="Arial Rounded MT Bold" pitchFamily="34" charset="0"/>
              </a:rPr>
              <a:t>Horse</a:t>
            </a:r>
            <a:endParaRPr lang="ru-RU" sz="6000">
              <a:latin typeface="Arial Rounded MT Bold" pitchFamily="34" charset="0"/>
            </a:endParaRPr>
          </a:p>
        </p:txBody>
      </p:sp>
      <p:pic>
        <p:nvPicPr>
          <p:cNvPr id="10244" name="Picture 8" descr="HH0068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3911600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http://urazimbetov.jimdo.com/</a:t>
            </a: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2327</TotalTime>
  <Words>165</Words>
  <Application>Microsoft Office PowerPoint</Application>
  <PresentationFormat>Экран (4:3)</PresentationFormat>
  <Paragraphs>59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http://urazimbetov.jimdo.com/</dc:title>
  <dc:creator>Общий</dc:creator>
  <cp:lastModifiedBy>Admin</cp:lastModifiedBy>
  <cp:revision>56</cp:revision>
  <dcterms:created xsi:type="dcterms:W3CDTF">2008-02-23T13:55:28Z</dcterms:created>
  <dcterms:modified xsi:type="dcterms:W3CDTF">2013-04-01T12:07:35Z</dcterms:modified>
</cp:coreProperties>
</file>